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1F86649-2369-403A-B45D-A2E139D66244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49" autoAdjust="0"/>
  </p:normalViewPr>
  <p:slideViewPr>
    <p:cSldViewPr>
      <p:cViewPr>
        <p:scale>
          <a:sx n="100" d="100"/>
          <a:sy n="100" d="100"/>
        </p:scale>
        <p:origin x="-1932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3263E-A5E6-4112-BB2D-BB05F6E7F0E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23A9F-0959-4593-9FA7-F576F179B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9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9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0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4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9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0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2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9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0F80-87B7-44F7-83CD-C8D2DF4A9CD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EE19-04A5-4CFD-8AEC-992A30E80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브라켓\0819_기획자료\다이슨\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147342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┖</a:t>
            </a:r>
            <a:r>
              <a:rPr lang="ko-KR" altLang="en-US" sz="1600" dirty="0" smtClean="0"/>
              <a:t>  </a:t>
            </a:r>
            <a:r>
              <a:rPr lang="ko-KR" altLang="en-US" sz="2000" b="1" spc="300" dirty="0" err="1" smtClean="0">
                <a:latin typeface="HY견명조" pitchFamily="18" charset="-127"/>
                <a:ea typeface="HY견명조" pitchFamily="18" charset="-127"/>
              </a:rPr>
              <a:t>리뉴얼</a:t>
            </a:r>
            <a:r>
              <a:rPr lang="ko-KR" altLang="en-US" sz="2000" b="1" spc="300" dirty="0" smtClean="0">
                <a:latin typeface="HY견명조" pitchFamily="18" charset="-127"/>
                <a:ea typeface="HY견명조" pitchFamily="18" charset="-127"/>
              </a:rPr>
              <a:t> 제안서</a:t>
            </a:r>
            <a:endParaRPr lang="ko-KR" altLang="en-US" sz="2000" b="1" spc="300" dirty="0"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3-2 </a:t>
            </a:r>
            <a:r>
              <a:rPr lang="ko-KR" altLang="en-US" sz="1400" b="1" spc="300" dirty="0" err="1" smtClean="0"/>
              <a:t>리뉴얼</a:t>
            </a:r>
            <a:r>
              <a:rPr lang="ko-KR" altLang="en-US" sz="1400" b="1" spc="300" dirty="0" smtClean="0"/>
              <a:t> 포인트 </a:t>
            </a:r>
            <a:r>
              <a:rPr lang="en-US" altLang="ko-KR" sz="1400" b="1" spc="300" dirty="0" smtClean="0"/>
              <a:t>&amp; </a:t>
            </a:r>
            <a:r>
              <a:rPr lang="ko-KR" altLang="en-US" sz="1400" b="1" spc="300" dirty="0" err="1" smtClean="0"/>
              <a:t>컨셉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23" name="TextBox 22"/>
          <p:cNvSpPr txBox="1"/>
          <p:nvPr/>
        </p:nvSpPr>
        <p:spPr>
          <a:xfrm>
            <a:off x="223451" y="1986198"/>
            <a:ext cx="44549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spc="300" dirty="0" err="1" smtClean="0">
                <a:latin typeface="Adobe 고딕 Std B" pitchFamily="34" charset="-127"/>
                <a:ea typeface="Adobe 고딕 Std B" pitchFamily="34" charset="-127"/>
              </a:rPr>
              <a:t>다이슨</a:t>
            </a:r>
            <a:r>
              <a:rPr lang="ko-KR" altLang="en-US" sz="1600" spc="300" dirty="0" err="1" smtClean="0">
                <a:latin typeface="Adobe 고딕 Std B" pitchFamily="34" charset="-127"/>
                <a:ea typeface="Adobe 고딕 Std B" pitchFamily="34" charset="-127"/>
              </a:rPr>
              <a:t>이란</a:t>
            </a:r>
            <a:r>
              <a:rPr lang="ko-KR" altLang="en-US" sz="1600" spc="300" dirty="0" smtClean="0">
                <a:latin typeface="Adobe 고딕 Std B" pitchFamily="34" charset="-127"/>
                <a:ea typeface="Adobe 고딕 Std B" pitchFamily="34" charset="-127"/>
              </a:rPr>
              <a:t> 기업 분위기에 맞는 더 </a:t>
            </a:r>
            <a:r>
              <a:rPr lang="ko-KR" altLang="en-US" sz="1600" spc="300" dirty="0" err="1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느</a:t>
            </a:r>
            <a:endParaRPr lang="en-US" altLang="ko-KR" sz="1600" spc="300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spc="300" dirty="0" err="1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낌적인</a:t>
            </a:r>
            <a:r>
              <a:rPr lang="ko-KR" altLang="en-US" sz="1600" spc="3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색감 변화</a:t>
            </a:r>
            <a:r>
              <a:rPr lang="ko-KR" altLang="en-US" sz="1600" spc="300" dirty="0" smtClean="0">
                <a:latin typeface="Adobe 고딕 Std B" pitchFamily="34" charset="-127"/>
                <a:ea typeface="Adobe 고딕 Std B" pitchFamily="34" charset="-127"/>
              </a:rPr>
              <a:t>와 홈페이지에 </a:t>
            </a:r>
            <a:r>
              <a:rPr lang="ko-KR" altLang="en-US" sz="1600" spc="3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새로운 </a:t>
            </a:r>
            <a:r>
              <a:rPr lang="ko-KR" altLang="en-US" sz="1600" spc="300" dirty="0" err="1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리모델링으로</a:t>
            </a:r>
            <a:r>
              <a:rPr lang="en-US" altLang="ko-KR" sz="1600" spc="3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600" spc="300" dirty="0" err="1" smtClean="0">
                <a:latin typeface="Adobe 고딕 Std B" pitchFamily="34" charset="-127"/>
                <a:ea typeface="Adobe 고딕 Std B" pitchFamily="34" charset="-127"/>
              </a:rPr>
              <a:t>다이슨의</a:t>
            </a:r>
            <a:r>
              <a:rPr lang="ko-KR" altLang="en-US" sz="1600" spc="300" dirty="0" smtClean="0">
                <a:latin typeface="Adobe 고딕 Std B" pitchFamily="34" charset="-127"/>
                <a:ea typeface="Adobe 고딕 Std B" pitchFamily="34" charset="-127"/>
              </a:rPr>
              <a:t> 정체성을 들어 낼 수 있는 디자인을 만들겠습니다</a:t>
            </a:r>
            <a:r>
              <a:rPr lang="en-US" altLang="ko-KR" sz="1600" spc="3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r>
              <a:rPr lang="ko-KR" altLang="en-US" sz="1600" spc="3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600" spc="3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71" y="260648"/>
            <a:ext cx="3931118" cy="310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71" y="3717032"/>
            <a:ext cx="3931118" cy="284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순서도: 순차적 액세스 저장소 24"/>
          <p:cNvSpPr/>
          <p:nvPr/>
        </p:nvSpPr>
        <p:spPr>
          <a:xfrm>
            <a:off x="3601963" y="414536"/>
            <a:ext cx="1008863" cy="648072"/>
          </a:xfrm>
          <a:prstGeom prst="flowChartMagneticTap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</a:t>
            </a:r>
          </a:p>
          <a:p>
            <a:pPr algn="ctr"/>
            <a:r>
              <a:rPr lang="en-US" altLang="ko-KR" sz="1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Sense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순서도: 순차적 액세스 저장소 27"/>
          <p:cNvSpPr/>
          <p:nvPr/>
        </p:nvSpPr>
        <p:spPr>
          <a:xfrm>
            <a:off x="3427190" y="4149080"/>
            <a:ext cx="1183636" cy="648072"/>
          </a:xfrm>
          <a:prstGeom prst="flowChartMagneticTap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4. </a:t>
            </a:r>
            <a:r>
              <a:rPr lang="ko-KR" altLang="en-US" sz="1400" b="1" spc="300" dirty="0" smtClean="0"/>
              <a:t>벤치마킹 사이트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01208"/>
            <a:ext cx="3670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VIRNECT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사이트 </a:t>
            </a:r>
            <a:r>
              <a:rPr lang="en-US" altLang="ko-KR" dirty="0" smtClean="0"/>
              <a:t>: </a:t>
            </a:r>
            <a:r>
              <a:rPr lang="en-US" altLang="ko-KR" dirty="0"/>
              <a:t>https://www.virnect.com/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5536" y="4725144"/>
            <a:ext cx="835292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5301208"/>
            <a:ext cx="2714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이미지 레이아웃 구조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이미지 위 설명</a:t>
            </a: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403648" y="970384"/>
          <a:ext cx="60960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Image" r:id="rId3" imgW="20152080" imgH="11085480" progId="Photoshop.Image.20">
                  <p:embed/>
                </p:oleObj>
              </mc:Choice>
              <mc:Fallback>
                <p:oleObj name="Image" r:id="rId3" imgW="20152080" imgH="11085480" progId="Photoshop.Image.20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970384"/>
                        <a:ext cx="60960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6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/>
              <a:t>5</a:t>
            </a:r>
            <a:r>
              <a:rPr lang="en-US" altLang="ko-KR" sz="1400" b="1" spc="300" dirty="0" smtClean="0"/>
              <a:t>. </a:t>
            </a:r>
            <a:r>
              <a:rPr lang="ko-KR" altLang="en-US" sz="1400" b="1" spc="300" dirty="0" smtClean="0"/>
              <a:t>와이어 프레임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메인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568424"/>
            <a:ext cx="7200800" cy="61729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827584" y="914138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51720" y="575584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119526" y="5755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</a:t>
            </a:r>
            <a:r>
              <a:rPr lang="ko-KR" altLang="en-US" sz="1600" dirty="0"/>
              <a:t>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5580" y="5540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</a:t>
            </a:r>
            <a:r>
              <a:rPr lang="ko-KR" altLang="en-US" sz="1600" dirty="0"/>
              <a:t>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825351" y="2041306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99992" y="2041306"/>
            <a:ext cx="0" cy="108012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666987" y="2057715"/>
            <a:ext cx="0" cy="108012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28184" y="2041306"/>
            <a:ext cx="0" cy="108012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55819" y="241617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3" y="241697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27" y="241617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37103" y="242747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825351" y="3137835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3383" y="1394675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Video</a:t>
            </a:r>
            <a:endParaRPr lang="ko-KR" altLang="en-US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804033" y="4581128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25351" y="6126469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79324" y="6233537"/>
            <a:ext cx="78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Footer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147745" y="4649068"/>
            <a:ext cx="2289097" cy="8621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12417" y="49268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동영</a:t>
            </a:r>
            <a:r>
              <a:rPr lang="ko-KR" altLang="en-US" sz="1600" dirty="0"/>
              <a:t>상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328849" y="4971700"/>
            <a:ext cx="1112174" cy="10925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43762" y="534747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이미지설</a:t>
            </a:r>
            <a:r>
              <a:rPr lang="ko-KR" altLang="en-US" sz="1400"/>
              <a:t>명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50890" y="382383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 본문 내용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079132" y="51590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 본문 내용</a:t>
            </a:r>
            <a:endParaRPr lang="ko-KR" altLang="en-US" sz="1600" dirty="0"/>
          </a:p>
        </p:txBody>
      </p:sp>
      <p:sp>
        <p:nvSpPr>
          <p:cNvPr id="41" name="직사각형 40"/>
          <p:cNvSpPr/>
          <p:nvPr/>
        </p:nvSpPr>
        <p:spPr>
          <a:xfrm>
            <a:off x="1298097" y="3241974"/>
            <a:ext cx="2289097" cy="8621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40661" y="35310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동영</a:t>
            </a:r>
            <a:r>
              <a:rPr lang="ko-KR" altLang="en-US" sz="1600" dirty="0"/>
              <a:t>상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306869" y="3442616"/>
            <a:ext cx="1112174" cy="10925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321782" y="38696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이미지설</a:t>
            </a:r>
            <a:r>
              <a:rPr lang="ko-KR" altLang="en-US" sz="1400" dirty="0"/>
              <a:t>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9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/>
              <a:t>5</a:t>
            </a:r>
            <a:r>
              <a:rPr lang="en-US" altLang="ko-KR" sz="1400" b="1" spc="300" dirty="0" smtClean="0"/>
              <a:t>. </a:t>
            </a:r>
            <a:r>
              <a:rPr lang="ko-KR" altLang="en-US" sz="1400" b="1" spc="300" dirty="0" smtClean="0"/>
              <a:t>와이어 프레임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서브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568424"/>
            <a:ext cx="7200800" cy="61729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827584" y="914138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51720" y="575584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Logo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119526" y="5755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105580" y="5540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</a:t>
            </a:r>
            <a:r>
              <a:rPr lang="ko-KR" altLang="en-US" sz="1600" dirty="0"/>
              <a:t>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292050" y="4374975"/>
            <a:ext cx="3906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4331" y="122879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825351" y="3137835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33755" y="6165304"/>
            <a:ext cx="7200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11884" y="6275058"/>
            <a:ext cx="78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Footer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268213" y="3654895"/>
            <a:ext cx="1567013" cy="7200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883724" y="394160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 본문 내용</a:t>
            </a:r>
            <a:endParaRPr lang="ko-KR" altLang="en-US" sz="14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4404716" y="914138"/>
            <a:ext cx="0" cy="22236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76076" y="179265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Video</a:t>
            </a:r>
            <a:endParaRPr lang="ko-KR" altLang="en-US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156176" y="914138"/>
            <a:ext cx="0" cy="108012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404716" y="1977321"/>
            <a:ext cx="3621435" cy="169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88269" y="386104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708012" y="243291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250252" y="130030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이미지 설명 텍스트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868731" y="4910100"/>
            <a:ext cx="1567013" cy="7200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1338737" y="5661248"/>
            <a:ext cx="39066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25047" y="523527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이미지 본문 내용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292556" y="511729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/>
              <a:t>6</a:t>
            </a:r>
            <a:r>
              <a:rPr lang="en-US" altLang="ko-KR" sz="1400" b="1" spc="300" dirty="0" smtClean="0"/>
              <a:t>. </a:t>
            </a:r>
            <a:r>
              <a:rPr lang="ko-KR" altLang="en-US" sz="1400" b="1" spc="600" dirty="0" smtClean="0"/>
              <a:t>메인 시안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메인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24" y="118517"/>
            <a:ext cx="2709886" cy="652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686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/>
              <a:t>6</a:t>
            </a:r>
            <a:r>
              <a:rPr lang="en-US" altLang="ko-KR" sz="1400" b="1" spc="300" dirty="0" smtClean="0"/>
              <a:t>. </a:t>
            </a:r>
            <a:r>
              <a:rPr lang="ko-KR" altLang="en-US" sz="1400" b="1" spc="600" dirty="0" smtClean="0"/>
              <a:t>메인 시안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서브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317349"/>
              </p:ext>
            </p:extLst>
          </p:nvPr>
        </p:nvGraphicFramePr>
        <p:xfrm>
          <a:off x="2915816" y="260648"/>
          <a:ext cx="4232126" cy="646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Image" r:id="rId3" imgW="6057000" imgH="9257040" progId="Photoshop.Image.20">
                  <p:embed/>
                </p:oleObj>
              </mc:Choice>
              <mc:Fallback>
                <p:oleObj name="Image" r:id="rId3" imgW="6057000" imgH="925704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816" y="260648"/>
                        <a:ext cx="4232126" cy="646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17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1880" y="692696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 smtClean="0">
                <a:latin typeface="HY견명조" pitchFamily="18" charset="-127"/>
                <a:ea typeface="HY견명조" pitchFamily="18" charset="-127"/>
              </a:rPr>
              <a:t>CONTECT</a:t>
            </a:r>
            <a:endParaRPr lang="ko-KR" altLang="en-US" b="1" spc="600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769586"/>
            <a:ext cx="357275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기업</a:t>
            </a:r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 &amp; </a:t>
            </a: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사이트</a:t>
            </a:r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endParaRPr lang="en-US" altLang="ko-KR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1-1.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기업소개</a:t>
            </a:r>
            <a:endParaRPr lang="en-US" altLang="ko-KR" sz="1200" spc="300" dirty="0" smtClean="0">
              <a:latin typeface="Baskerville Old Face" panose="02020602080505020303" pitchFamily="18" charset="0"/>
            </a:endParaRPr>
          </a:p>
          <a:p>
            <a:endParaRPr lang="en-US" altLang="ko-KR" sz="1200" dirty="0" smtClean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1-2.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사이트 분석</a:t>
            </a:r>
            <a:endParaRPr lang="en-US" altLang="ko-KR" sz="1200" spc="300" dirty="0" smtClean="0">
              <a:latin typeface="Baskerville Old Face" panose="02020602080505020303" pitchFamily="18" charset="0"/>
            </a:endParaRPr>
          </a:p>
          <a:p>
            <a:endParaRPr lang="en-US" altLang="ko-KR" sz="1600" dirty="0" smtClean="0">
              <a:latin typeface="Baskerville Old Face" panose="02020602080505020303" pitchFamily="18" charset="0"/>
            </a:endParaRPr>
          </a:p>
          <a:p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2. </a:t>
            </a:r>
            <a:r>
              <a:rPr lang="ko-KR" altLang="en-US" sz="1600" b="1" spc="300" dirty="0" err="1" smtClean="0">
                <a:latin typeface="Baskerville Old Face" panose="02020602080505020303" pitchFamily="18" charset="0"/>
              </a:rPr>
              <a:t>사이트맵</a:t>
            </a:r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2-1. </a:t>
            </a:r>
            <a:r>
              <a:rPr lang="ko-KR" altLang="en-US" sz="1200" spc="300" dirty="0">
                <a:latin typeface="Baskerville Old Face" panose="02020602080505020303" pitchFamily="18" charset="0"/>
              </a:rPr>
              <a:t>사이트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맵 분석</a:t>
            </a:r>
            <a:endParaRPr lang="en-US" altLang="ko-KR" sz="1200" spc="300" dirty="0" smtClean="0">
              <a:latin typeface="Baskerville Old Face" panose="02020602080505020303" pitchFamily="18" charset="0"/>
            </a:endParaRPr>
          </a:p>
          <a:p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>
                <a:latin typeface="Baskerville Old Face" panose="02020602080505020303" pitchFamily="18" charset="0"/>
              </a:rPr>
              <a:t>2-1. </a:t>
            </a:r>
            <a:r>
              <a:rPr lang="ko-KR" altLang="en-US" sz="1200" spc="300" dirty="0">
                <a:latin typeface="Baskerville Old Face" panose="02020602080505020303" pitchFamily="18" charset="0"/>
              </a:rPr>
              <a:t>사이트 맵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수정 제안</a:t>
            </a:r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endParaRPr lang="en-US" altLang="ko-KR" sz="1600" dirty="0">
              <a:latin typeface="Baskerville Old Face" panose="02020602080505020303" pitchFamily="18" charset="0"/>
            </a:endParaRPr>
          </a:p>
          <a:p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3. </a:t>
            </a:r>
            <a:r>
              <a:rPr lang="ko-KR" altLang="en-US" sz="1600" b="1" spc="300" dirty="0" err="1" smtClean="0">
                <a:latin typeface="Baskerville Old Face" panose="02020602080505020303" pitchFamily="18" charset="0"/>
              </a:rPr>
              <a:t>리뉴얼</a:t>
            </a: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 포인트</a:t>
            </a:r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endParaRPr lang="en-US" altLang="ko-KR" sz="1600" b="1" spc="300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3-1</a:t>
            </a:r>
            <a:r>
              <a:rPr lang="en-US" altLang="ko-KR" sz="1200" spc="300" dirty="0">
                <a:latin typeface="Baskerville Old Face" panose="02020602080505020303" pitchFamily="18" charset="0"/>
              </a:rPr>
              <a:t>. </a:t>
            </a:r>
            <a:r>
              <a:rPr lang="en-US" altLang="ko-KR" sz="1200" spc="300" dirty="0" smtClean="0">
                <a:latin typeface="Baskerville Old Face" panose="02020602080505020303" pitchFamily="18" charset="0"/>
              </a:rPr>
              <a:t>UI/UX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문제점</a:t>
            </a:r>
            <a:endParaRPr lang="en-US" altLang="ko-KR" sz="1200" spc="300" dirty="0" smtClean="0">
              <a:latin typeface="Baskerville Old Face" panose="02020602080505020303" pitchFamily="18" charset="0"/>
            </a:endParaRPr>
          </a:p>
          <a:p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3-2. </a:t>
            </a:r>
            <a:r>
              <a:rPr lang="ko-KR" altLang="en-US" sz="1200" spc="300" dirty="0" err="1" smtClean="0">
                <a:latin typeface="Baskerville Old Face" panose="02020602080505020303" pitchFamily="18" charset="0"/>
              </a:rPr>
              <a:t>리뉴얼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 포인트</a:t>
            </a:r>
            <a:r>
              <a:rPr lang="en-US" altLang="ko-KR" sz="1200" spc="300" dirty="0" smtClean="0">
                <a:latin typeface="Baskerville Old Face" panose="02020602080505020303" pitchFamily="18" charset="0"/>
              </a:rPr>
              <a:t> &amp;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컨셉</a:t>
            </a:r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endParaRPr lang="en-US" altLang="ko-KR" sz="1200" spc="300" dirty="0" smtClean="0"/>
          </a:p>
          <a:p>
            <a:endParaRPr lang="en-US" altLang="ko-KR" sz="1600" b="1" spc="300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1769586"/>
            <a:ext cx="357275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4. </a:t>
            </a: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벤치마킹 사이트</a:t>
            </a:r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endParaRPr lang="en-US" altLang="ko-KR" sz="1200" spc="300" dirty="0" smtClean="0">
              <a:latin typeface="Baskerville Old Face" panose="02020602080505020303" pitchFamily="18" charset="0"/>
            </a:endParaRPr>
          </a:p>
          <a:p>
            <a:endParaRPr lang="en-US" altLang="ko-KR" sz="1600" dirty="0" smtClean="0">
              <a:latin typeface="Baskerville Old Face" panose="02020602080505020303" pitchFamily="18" charset="0"/>
            </a:endParaRPr>
          </a:p>
          <a:p>
            <a:endParaRPr lang="en-US" altLang="ko-KR" sz="1600" dirty="0" smtClean="0">
              <a:latin typeface="Baskerville Old Face" panose="02020602080505020303" pitchFamily="18" charset="0"/>
            </a:endParaRPr>
          </a:p>
          <a:p>
            <a:endParaRPr lang="en-US" altLang="ko-KR" sz="1600" dirty="0">
              <a:latin typeface="Baskerville Old Face" panose="02020602080505020303" pitchFamily="18" charset="0"/>
            </a:endParaRPr>
          </a:p>
          <a:p>
            <a:endParaRPr lang="en-US" altLang="ko-KR" sz="1600" b="1" spc="300" dirty="0" smtClean="0">
              <a:latin typeface="Baskerville Old Face" panose="02020602080505020303" pitchFamily="18" charset="0"/>
            </a:endParaRPr>
          </a:p>
          <a:p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5. </a:t>
            </a: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와이어 프레임</a:t>
            </a:r>
            <a:endParaRPr lang="en-US" altLang="ko-KR" sz="1600" b="1" spc="300" dirty="0">
              <a:latin typeface="Baskerville Old Face" panose="02020602080505020303" pitchFamily="18" charset="0"/>
            </a:endParaRPr>
          </a:p>
          <a:p>
            <a:endParaRPr lang="en-US" altLang="ko-KR" sz="1600" dirty="0" smtClean="0">
              <a:latin typeface="Baskerville Old Face" panose="02020602080505020303" pitchFamily="18" charset="0"/>
            </a:endParaRPr>
          </a:p>
          <a:p>
            <a:endParaRPr lang="en-US" altLang="ko-KR" sz="1600" dirty="0" smtClean="0">
              <a:latin typeface="Baskerville Old Face" panose="02020602080505020303" pitchFamily="18" charset="0"/>
            </a:endParaRPr>
          </a:p>
          <a:p>
            <a:endParaRPr lang="en-US" altLang="ko-KR" sz="1600" dirty="0">
              <a:latin typeface="Baskerville Old Face" panose="02020602080505020303" pitchFamily="18" charset="0"/>
            </a:endParaRPr>
          </a:p>
          <a:p>
            <a:endParaRPr lang="en-US" altLang="ko-KR" sz="1600" dirty="0">
              <a:latin typeface="Baskerville Old Face" panose="02020602080505020303" pitchFamily="18" charset="0"/>
            </a:endParaRPr>
          </a:p>
          <a:p>
            <a:r>
              <a:rPr lang="en-US" altLang="ko-KR" sz="1600" b="1" spc="300" dirty="0" smtClean="0">
                <a:latin typeface="Baskerville Old Face" panose="02020602080505020303" pitchFamily="18" charset="0"/>
              </a:rPr>
              <a:t>6. </a:t>
            </a:r>
            <a:r>
              <a:rPr lang="ko-KR" altLang="en-US" sz="1600" b="1" spc="300" dirty="0" smtClean="0">
                <a:latin typeface="Baskerville Old Face" panose="02020602080505020303" pitchFamily="18" charset="0"/>
              </a:rPr>
              <a:t>시 안</a:t>
            </a:r>
            <a:endParaRPr lang="en-US" altLang="ko-KR" sz="1600" b="1" spc="300" dirty="0">
              <a:latin typeface="Baskerville Old Face" panose="02020602080505020303" pitchFamily="18" charset="0"/>
            </a:endParaRPr>
          </a:p>
          <a:p>
            <a:endParaRPr lang="en-US" altLang="ko-KR" sz="1600" b="1" spc="300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6-1</a:t>
            </a:r>
            <a:r>
              <a:rPr lang="en-US" altLang="ko-KR" sz="1200" spc="300" dirty="0">
                <a:latin typeface="Baskerville Old Face" panose="02020602080505020303" pitchFamily="18" charset="0"/>
              </a:rPr>
              <a:t>.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메인 시안</a:t>
            </a:r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r>
              <a:rPr lang="en-US" altLang="ko-KR" sz="1200" spc="300" dirty="0" smtClean="0">
                <a:latin typeface="Baskerville Old Face" panose="02020602080505020303" pitchFamily="18" charset="0"/>
              </a:rPr>
              <a:t>6-2</a:t>
            </a:r>
            <a:r>
              <a:rPr lang="en-US" altLang="ko-KR" sz="1200" spc="300" dirty="0">
                <a:latin typeface="Baskerville Old Face" panose="02020602080505020303" pitchFamily="18" charset="0"/>
              </a:rPr>
              <a:t>. </a:t>
            </a:r>
            <a:r>
              <a:rPr lang="ko-KR" altLang="en-US" sz="1200" spc="300" dirty="0" smtClean="0">
                <a:latin typeface="Baskerville Old Face" panose="02020602080505020303" pitchFamily="18" charset="0"/>
              </a:rPr>
              <a:t>서브 시안</a:t>
            </a:r>
            <a:endParaRPr lang="en-US" altLang="ko-KR" sz="1200" spc="300" dirty="0">
              <a:latin typeface="Baskerville Old Face" panose="02020602080505020303" pitchFamily="18" charset="0"/>
            </a:endParaRPr>
          </a:p>
          <a:p>
            <a:endParaRPr lang="en-US" altLang="ko-KR" sz="1200" spc="300" dirty="0" smtClean="0"/>
          </a:p>
          <a:p>
            <a:endParaRPr lang="en-US" altLang="ko-KR" sz="1600" b="1" spc="300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515557" y="1484784"/>
            <a:ext cx="0" cy="439248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브라켓\0819_기획자료\다이슨\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66" y="1268760"/>
            <a:ext cx="3324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4" y="3140968"/>
            <a:ext cx="6552728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다이슨</a:t>
            </a:r>
            <a:r>
              <a:rPr lang="en-US" altLang="ko-KR" sz="1200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(</a:t>
            </a:r>
            <a:r>
              <a:rPr lang="en-US" altLang="ko-KR" sz="1200" spc="600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dyson</a:t>
            </a:r>
            <a:r>
              <a:rPr lang="en-US" altLang="ko-KR" sz="1200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)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은 영국기업의 가전제품회사이다</a:t>
            </a:r>
            <a:r>
              <a:rPr lang="en-US" altLang="ko-KR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. ‘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날개 없는 선풍기</a:t>
            </a:r>
            <a:r>
              <a:rPr lang="en-US" altLang="ko-KR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’ 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를 세계최초로 개발해 유명해졌으며</a:t>
            </a:r>
            <a:r>
              <a:rPr lang="en-US" altLang="ko-KR" spc="6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선풍기 뿐만 아니라 </a:t>
            </a:r>
            <a:r>
              <a:rPr lang="en-US" altLang="ko-KR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‘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먼지 봉투 없는 진공청소기</a:t>
            </a:r>
            <a:r>
              <a:rPr lang="en-US" altLang="ko-KR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’</a:t>
            </a:r>
            <a:r>
              <a:rPr lang="ko-KR" altLang="en-US" spc="600" dirty="0" smtClean="0">
                <a:latin typeface="Kozuka Gothic Pro B" panose="020B0800000000000000" pitchFamily="34" charset="-128"/>
                <a:ea typeface="Noto Sans CJK KR Black" panose="020B0A00000000000000" pitchFamily="34" charset="-127"/>
              </a:rPr>
              <a:t>도 세계 최초로 개발해 유명해진 기업이다</a:t>
            </a:r>
            <a:r>
              <a:rPr lang="en-US" altLang="ko-KR" spc="6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.  </a:t>
            </a:r>
            <a:endParaRPr lang="ko-KR" altLang="en-US" spc="600" dirty="0">
              <a:latin typeface="Kozuka Gothic Pro B" panose="020B0800000000000000" pitchFamily="34" charset="-128"/>
              <a:ea typeface="Noto Sans CJK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476672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1-1 </a:t>
            </a:r>
            <a:r>
              <a:rPr lang="ko-KR" altLang="en-US" sz="1400" b="1" spc="300" dirty="0" smtClean="0"/>
              <a:t>기업 소개</a:t>
            </a:r>
            <a:endParaRPr lang="ko-KR" altLang="en-US" sz="1400" b="1" spc="300" dirty="0"/>
          </a:p>
        </p:txBody>
      </p:sp>
    </p:spTree>
    <p:extLst>
      <p:ext uri="{BB962C8B-B14F-4D97-AF65-F5344CB8AC3E}">
        <p14:creationId xmlns:p14="http://schemas.microsoft.com/office/powerpoint/2010/main" val="32519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81548"/>
            <a:ext cx="4004512" cy="212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16" y="5121300"/>
            <a:ext cx="421196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8249"/>
            <a:ext cx="3888432" cy="24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5536" y="260648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1-2 </a:t>
            </a:r>
            <a:r>
              <a:rPr lang="ko-KR" altLang="en-US" sz="1400" b="1" spc="300" dirty="0" smtClean="0"/>
              <a:t>사이트 분석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메인 페이지</a:t>
            </a:r>
            <a:endParaRPr lang="ko-KR" altLang="en-US" sz="1400" b="1" spc="300" dirty="0"/>
          </a:p>
        </p:txBody>
      </p:sp>
      <p:sp>
        <p:nvSpPr>
          <p:cNvPr id="2" name="TextBox 1"/>
          <p:cNvSpPr txBox="1"/>
          <p:nvPr/>
        </p:nvSpPr>
        <p:spPr>
          <a:xfrm>
            <a:off x="107504" y="1084842"/>
            <a:ext cx="47208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기업명 </a:t>
            </a:r>
            <a:r>
              <a:rPr lang="en-US" altLang="ko-KR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다이슨 </a:t>
            </a:r>
            <a:r>
              <a:rPr lang="en-US" altLang="ko-KR" sz="11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-US" altLang="ko-KR" sz="1100" spc="600" dirty="0" err="1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dyson</a:t>
            </a:r>
            <a:r>
              <a:rPr lang="en-US" altLang="ko-KR" sz="11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en-US" altLang="ko-KR" sz="1400" spc="6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1400" spc="6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1400" spc="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사이트 주소</a:t>
            </a:r>
            <a:r>
              <a:rPr lang="en-US" altLang="ko-KR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en-US" altLang="ko-KR" sz="11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kr.dyson.com</a:t>
            </a:r>
          </a:p>
          <a:p>
            <a:pPr marL="342900" indent="-342900">
              <a:buAutoNum type="arabicPeriod"/>
            </a:pPr>
            <a:endParaRPr lang="en-US" altLang="ko-KR" sz="1100" spc="6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1100" spc="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1100" spc="6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사업분야 </a:t>
            </a:r>
            <a:r>
              <a:rPr lang="en-US" altLang="ko-KR" sz="14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spc="6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가전제품</a:t>
            </a:r>
            <a:endParaRPr lang="en-US" altLang="ko-KR" sz="1100" spc="6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spc="300" dirty="0" smtClean="0"/>
              <a:t> </a:t>
            </a:r>
            <a:endParaRPr lang="ko-KR" altLang="en-US" sz="1600" spc="300" dirty="0"/>
          </a:p>
        </p:txBody>
      </p:sp>
      <p:sp>
        <p:nvSpPr>
          <p:cNvPr id="4" name="직사각형 3"/>
          <p:cNvSpPr/>
          <p:nvPr/>
        </p:nvSpPr>
        <p:spPr>
          <a:xfrm>
            <a:off x="4828316" y="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28316" y="254278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03282" y="5121300"/>
            <a:ext cx="4236994" cy="17367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3105363"/>
            <a:ext cx="4032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문제점</a:t>
            </a:r>
            <a:endParaRPr lang="en-US" altLang="ko-KR" sz="1600" spc="6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200" b="1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브랜드의 정체성 부족</a:t>
            </a:r>
            <a:endParaRPr lang="en-US" altLang="ko-KR" sz="1200" b="1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200" b="1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어려운 </a:t>
            </a:r>
            <a:r>
              <a:rPr lang="ko-KR" altLang="en-US" sz="1100" spc="300" dirty="0" err="1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메뉴바</a:t>
            </a:r>
            <a:endParaRPr lang="en-US" altLang="ko-KR" sz="1100" b="1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200" b="1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화면에 맞지않는 이미지</a:t>
            </a:r>
            <a:endParaRPr lang="en-US" altLang="ko-KR" sz="1100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100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너무 큰 </a:t>
            </a:r>
            <a:r>
              <a:rPr lang="en-US" altLang="ko-KR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footer </a:t>
            </a:r>
            <a:r>
              <a:rPr lang="ko-KR" altLang="en-US" sz="11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영역</a:t>
            </a:r>
            <a:endParaRPr lang="en-US" altLang="ko-KR" sz="1100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spc="300" dirty="0"/>
          </a:p>
          <a:p>
            <a:pPr marL="285750" indent="-285750">
              <a:buFontTx/>
              <a:buChar char="-"/>
            </a:pPr>
            <a:endParaRPr lang="en-US" altLang="ko-KR" sz="1200" spc="300" dirty="0"/>
          </a:p>
          <a:p>
            <a:pPr marL="285750" indent="-285750">
              <a:buFontTx/>
              <a:buChar char="-"/>
            </a:pPr>
            <a:endParaRPr lang="en-US" altLang="ko-KR" sz="1200" spc="300" dirty="0"/>
          </a:p>
          <a:p>
            <a:pPr marL="285750" indent="-285750">
              <a:buFontTx/>
              <a:buChar char="-"/>
            </a:pPr>
            <a:endParaRPr lang="ko-KR" altLang="en-US" sz="1200" spc="300" dirty="0"/>
          </a:p>
        </p:txBody>
      </p:sp>
    </p:spTree>
    <p:extLst>
      <p:ext uri="{BB962C8B-B14F-4D97-AF65-F5344CB8AC3E}">
        <p14:creationId xmlns:p14="http://schemas.microsoft.com/office/powerpoint/2010/main" val="1297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260648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1-2 </a:t>
            </a:r>
            <a:r>
              <a:rPr lang="ko-KR" altLang="en-US" sz="1400" b="1" spc="300" dirty="0" smtClean="0"/>
              <a:t>사이트 분석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서브 페이지</a:t>
            </a:r>
            <a:endParaRPr lang="ko-KR" altLang="en-US" sz="1400" b="1" spc="300" dirty="0"/>
          </a:p>
        </p:txBody>
      </p:sp>
      <p:sp>
        <p:nvSpPr>
          <p:cNvPr id="4" name="직사각형 3"/>
          <p:cNvSpPr/>
          <p:nvPr/>
        </p:nvSpPr>
        <p:spPr>
          <a:xfrm>
            <a:off x="4828316" y="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28316" y="254278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03282" y="5121300"/>
            <a:ext cx="4236994" cy="17367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09160"/>
              </p:ext>
            </p:extLst>
          </p:nvPr>
        </p:nvGraphicFramePr>
        <p:xfrm>
          <a:off x="4876923" y="70628"/>
          <a:ext cx="4059629" cy="2443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Image" r:id="rId3" imgW="16685640" imgH="12114000" progId="Photoshop.Image.20">
                  <p:embed/>
                </p:oleObj>
              </mc:Choice>
              <mc:Fallback>
                <p:oleObj name="Image" r:id="rId3" imgW="16685640" imgH="1211400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923" y="70628"/>
                        <a:ext cx="4059629" cy="2443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317246"/>
              </p:ext>
            </p:extLst>
          </p:nvPr>
        </p:nvGraphicFramePr>
        <p:xfrm>
          <a:off x="4876923" y="2565279"/>
          <a:ext cx="4059629" cy="2476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Image" r:id="rId5" imgW="16418880" imgH="12152160" progId="Photoshop.Image.20">
                  <p:embed/>
                </p:oleObj>
              </mc:Choice>
              <mc:Fallback>
                <p:oleObj name="Image" r:id="rId5" imgW="16418880" imgH="1215216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6923" y="2565279"/>
                        <a:ext cx="4059629" cy="2476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798864"/>
              </p:ext>
            </p:extLst>
          </p:nvPr>
        </p:nvGraphicFramePr>
        <p:xfrm>
          <a:off x="4876923" y="5167317"/>
          <a:ext cx="4163353" cy="1644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Image" r:id="rId7" imgW="16113960" imgH="11275920" progId="Photoshop.Image.20">
                  <p:embed/>
                </p:oleObj>
              </mc:Choice>
              <mc:Fallback>
                <p:oleObj name="Image" r:id="rId7" imgW="16113960" imgH="1127592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6923" y="5167317"/>
                        <a:ext cx="4163353" cy="1644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9552" y="1052736"/>
            <a:ext cx="40324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spc="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문제점</a:t>
            </a:r>
            <a:endParaRPr lang="en-US" altLang="ko-KR" sz="1600" spc="6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브랜드와 맞지 않는 디자인과 색감</a:t>
            </a:r>
            <a:endParaRPr lang="en-US" altLang="ko-KR" sz="1400" b="1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b="1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2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오래된 느낌의 메뉴 구성</a:t>
            </a:r>
            <a:endParaRPr lang="en-US" altLang="ko-KR" sz="1200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200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2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이상한 레이아웃 구조</a:t>
            </a:r>
            <a:endParaRPr lang="en-US" altLang="ko-KR" sz="1200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200" spc="3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200" spc="3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페이지와 맞지않는 글씨</a:t>
            </a:r>
            <a:endParaRPr lang="en-US" altLang="ko-KR" sz="1200" spc="300" dirty="0" smtClean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spc="300" dirty="0"/>
          </a:p>
          <a:p>
            <a:endParaRPr lang="ko-KR" altLang="en-US" sz="1200" spc="300" dirty="0"/>
          </a:p>
        </p:txBody>
      </p:sp>
    </p:spTree>
    <p:extLst>
      <p:ext uri="{BB962C8B-B14F-4D97-AF65-F5344CB8AC3E}">
        <p14:creationId xmlns:p14="http://schemas.microsoft.com/office/powerpoint/2010/main" val="18598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2-1 </a:t>
            </a:r>
            <a:r>
              <a:rPr lang="ko-KR" altLang="en-US" sz="1400" b="1" spc="300" dirty="0" smtClean="0"/>
              <a:t>사이트 맵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분석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5" name="TextBox 4"/>
          <p:cNvSpPr txBox="1"/>
          <p:nvPr/>
        </p:nvSpPr>
        <p:spPr>
          <a:xfrm>
            <a:off x="505933" y="15567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/>
              <a:t>Main</a:t>
            </a:r>
            <a:endParaRPr lang="ko-KR" altLang="en-US" spc="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05933" y="2204864"/>
            <a:ext cx="792088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658061" y="1556792"/>
            <a:ext cx="126252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58061" y="1618347"/>
            <a:ext cx="1252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프로모션</a:t>
            </a:r>
            <a:endParaRPr lang="ko-KR" altLang="en-US" sz="1600" spc="300" dirty="0"/>
          </a:p>
        </p:txBody>
      </p:sp>
      <p:sp>
        <p:nvSpPr>
          <p:cNvPr id="19" name="TextBox 18"/>
          <p:cNvSpPr txBox="1"/>
          <p:nvPr/>
        </p:nvSpPr>
        <p:spPr>
          <a:xfrm>
            <a:off x="2910953" y="1618347"/>
            <a:ext cx="79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제품</a:t>
            </a:r>
            <a:endParaRPr lang="ko-KR" altLang="en-US" sz="1600" spc="300" dirty="0"/>
          </a:p>
        </p:txBody>
      </p:sp>
      <p:sp>
        <p:nvSpPr>
          <p:cNvPr id="20" name="TextBox 19"/>
          <p:cNvSpPr txBox="1"/>
          <p:nvPr/>
        </p:nvSpPr>
        <p:spPr>
          <a:xfrm>
            <a:off x="3728638" y="1618347"/>
            <a:ext cx="127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제품 등록</a:t>
            </a:r>
            <a:endParaRPr lang="ko-KR" altLang="en-US" sz="1600" spc="3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4048" y="1618347"/>
            <a:ext cx="82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부품</a:t>
            </a:r>
            <a:endParaRPr lang="ko-KR" altLang="en-US" sz="1600" spc="300" dirty="0"/>
          </a:p>
        </p:txBody>
      </p:sp>
      <p:sp>
        <p:nvSpPr>
          <p:cNvPr id="22" name="TextBox 21"/>
          <p:cNvSpPr txBox="1"/>
          <p:nvPr/>
        </p:nvSpPr>
        <p:spPr>
          <a:xfrm>
            <a:off x="5686006" y="1618347"/>
            <a:ext cx="101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전기차</a:t>
            </a:r>
            <a:endParaRPr lang="ko-KR" altLang="en-US" sz="1600" spc="300" dirty="0"/>
          </a:p>
        </p:txBody>
      </p:sp>
      <p:sp>
        <p:nvSpPr>
          <p:cNvPr id="23" name="TextBox 22"/>
          <p:cNvSpPr txBox="1"/>
          <p:nvPr/>
        </p:nvSpPr>
        <p:spPr>
          <a:xfrm>
            <a:off x="6537838" y="1618347"/>
            <a:ext cx="127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고객지원</a:t>
            </a:r>
            <a:endParaRPr lang="ko-KR" altLang="en-US" sz="1600" spc="300" dirty="0"/>
          </a:p>
        </p:txBody>
      </p:sp>
      <p:sp>
        <p:nvSpPr>
          <p:cNvPr id="24" name="TextBox 23"/>
          <p:cNvSpPr txBox="1"/>
          <p:nvPr/>
        </p:nvSpPr>
        <p:spPr>
          <a:xfrm>
            <a:off x="505933" y="254515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/>
              <a:t>Sub</a:t>
            </a:r>
            <a:endParaRPr lang="ko-KR" altLang="en-US" spc="600" dirty="0"/>
          </a:p>
        </p:txBody>
      </p:sp>
      <p:sp>
        <p:nvSpPr>
          <p:cNvPr id="25" name="TextBox 24"/>
          <p:cNvSpPr txBox="1"/>
          <p:nvPr/>
        </p:nvSpPr>
        <p:spPr>
          <a:xfrm>
            <a:off x="2680912" y="2545159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무선청소기</a:t>
            </a:r>
            <a:endParaRPr lang="ko-KR" altLang="en-US" sz="1600" spc="300" dirty="0"/>
          </a:p>
        </p:txBody>
      </p:sp>
      <p:sp>
        <p:nvSpPr>
          <p:cNvPr id="26" name="TextBox 25"/>
          <p:cNvSpPr txBox="1"/>
          <p:nvPr/>
        </p:nvSpPr>
        <p:spPr>
          <a:xfrm>
            <a:off x="2695052" y="2914491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err="1" smtClean="0"/>
              <a:t>헤어케어</a:t>
            </a:r>
            <a:endParaRPr lang="ko-KR" altLang="en-US" sz="1600" spc="300" dirty="0"/>
          </a:p>
        </p:txBody>
      </p:sp>
      <p:sp>
        <p:nvSpPr>
          <p:cNvPr id="27" name="TextBox 26"/>
          <p:cNvSpPr txBox="1"/>
          <p:nvPr/>
        </p:nvSpPr>
        <p:spPr>
          <a:xfrm>
            <a:off x="2703685" y="3283823"/>
            <a:ext cx="215634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300" dirty="0" smtClean="0"/>
              <a:t>공기청정기</a:t>
            </a:r>
            <a:r>
              <a:rPr lang="en-US" altLang="ko-KR" sz="1600" spc="300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smtClean="0"/>
              <a:t>공기청정선풍기</a:t>
            </a:r>
            <a:endParaRPr lang="ko-KR" altLang="en-US" sz="1600" spc="3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0171" y="4152507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조명</a:t>
            </a:r>
            <a:endParaRPr lang="ko-KR" altLang="en-US" sz="1600" spc="3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03848" y="1988025"/>
            <a:ext cx="0" cy="4843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5933" y="4928832"/>
            <a:ext cx="776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300" dirty="0" smtClean="0"/>
              <a:t>문제점 </a:t>
            </a:r>
            <a:r>
              <a:rPr lang="en-US" altLang="ko-KR" b="1" spc="300" dirty="0" smtClean="0"/>
              <a:t>: </a:t>
            </a:r>
            <a:r>
              <a:rPr lang="ko-KR" altLang="en-US" sz="1600" spc="300" dirty="0" smtClean="0"/>
              <a:t>처음 들어오는 고객들이 찾기 어려운 </a:t>
            </a:r>
            <a:r>
              <a:rPr lang="ko-KR" altLang="en-US" sz="1600" spc="300" dirty="0" err="1" smtClean="0"/>
              <a:t>메뉴바</a:t>
            </a:r>
            <a:endParaRPr lang="ko-KR" alt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2550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3062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2-1 </a:t>
            </a:r>
            <a:r>
              <a:rPr lang="ko-KR" altLang="en-US" sz="1400" b="1" spc="300" dirty="0" smtClean="0"/>
              <a:t>사이트 맵 </a:t>
            </a:r>
            <a:r>
              <a:rPr lang="en-US" altLang="ko-KR" sz="1400" b="1" spc="300" dirty="0" smtClean="0"/>
              <a:t>– </a:t>
            </a:r>
            <a:r>
              <a:rPr lang="ko-KR" altLang="en-US" sz="1400" b="1" spc="300" dirty="0" smtClean="0"/>
              <a:t>수정 제안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5" name="TextBox 4"/>
          <p:cNvSpPr txBox="1"/>
          <p:nvPr/>
        </p:nvSpPr>
        <p:spPr>
          <a:xfrm>
            <a:off x="505933" y="15567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/>
              <a:t>Main</a:t>
            </a:r>
            <a:endParaRPr lang="ko-KR" altLang="en-US" spc="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05933" y="2204864"/>
            <a:ext cx="792088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658061" y="1556792"/>
            <a:ext cx="126252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99876" y="1613579"/>
            <a:ext cx="1252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한정판매</a:t>
            </a:r>
            <a:endParaRPr lang="ko-KR" altLang="en-US" sz="1600" spc="300" dirty="0"/>
          </a:p>
        </p:txBody>
      </p:sp>
      <p:sp>
        <p:nvSpPr>
          <p:cNvPr id="19" name="TextBox 18"/>
          <p:cNvSpPr txBox="1"/>
          <p:nvPr/>
        </p:nvSpPr>
        <p:spPr>
          <a:xfrm>
            <a:off x="4880134" y="1621554"/>
            <a:ext cx="79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제품</a:t>
            </a:r>
            <a:endParaRPr lang="ko-KR" altLang="en-US" sz="1600" spc="300" dirty="0"/>
          </a:p>
        </p:txBody>
      </p:sp>
      <p:sp>
        <p:nvSpPr>
          <p:cNvPr id="20" name="TextBox 19"/>
          <p:cNvSpPr txBox="1"/>
          <p:nvPr/>
        </p:nvSpPr>
        <p:spPr>
          <a:xfrm>
            <a:off x="6572719" y="2382662"/>
            <a:ext cx="127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smtClean="0"/>
              <a:t>A/S</a:t>
            </a:r>
            <a:endParaRPr lang="ko-KR" altLang="en-US" sz="1600" spc="300" dirty="0"/>
          </a:p>
        </p:txBody>
      </p:sp>
      <p:sp>
        <p:nvSpPr>
          <p:cNvPr id="21" name="TextBox 20"/>
          <p:cNvSpPr txBox="1"/>
          <p:nvPr/>
        </p:nvSpPr>
        <p:spPr>
          <a:xfrm>
            <a:off x="6572719" y="2800842"/>
            <a:ext cx="82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부품</a:t>
            </a:r>
            <a:endParaRPr lang="ko-KR" altLang="en-US" sz="1600" spc="300" dirty="0"/>
          </a:p>
        </p:txBody>
      </p:sp>
      <p:sp>
        <p:nvSpPr>
          <p:cNvPr id="22" name="TextBox 21"/>
          <p:cNvSpPr txBox="1"/>
          <p:nvPr/>
        </p:nvSpPr>
        <p:spPr>
          <a:xfrm>
            <a:off x="1744268" y="2463103"/>
            <a:ext cx="101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비전</a:t>
            </a:r>
            <a:endParaRPr lang="ko-KR" altLang="en-US" sz="1600" spc="300" dirty="0"/>
          </a:p>
        </p:txBody>
      </p:sp>
      <p:sp>
        <p:nvSpPr>
          <p:cNvPr id="23" name="TextBox 22"/>
          <p:cNvSpPr txBox="1"/>
          <p:nvPr/>
        </p:nvSpPr>
        <p:spPr>
          <a:xfrm>
            <a:off x="6349088" y="1591348"/>
            <a:ext cx="127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고객지원</a:t>
            </a:r>
            <a:endParaRPr lang="ko-KR" altLang="en-US" sz="1600" spc="300" dirty="0"/>
          </a:p>
        </p:txBody>
      </p:sp>
      <p:sp>
        <p:nvSpPr>
          <p:cNvPr id="24" name="TextBox 23"/>
          <p:cNvSpPr txBox="1"/>
          <p:nvPr/>
        </p:nvSpPr>
        <p:spPr>
          <a:xfrm>
            <a:off x="524376" y="247570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/>
              <a:t>Sub</a:t>
            </a:r>
            <a:endParaRPr lang="ko-KR" altLang="en-US" spc="600" dirty="0"/>
          </a:p>
        </p:txBody>
      </p:sp>
      <p:sp>
        <p:nvSpPr>
          <p:cNvPr id="25" name="TextBox 24"/>
          <p:cNvSpPr txBox="1"/>
          <p:nvPr/>
        </p:nvSpPr>
        <p:spPr>
          <a:xfrm>
            <a:off x="4586140" y="2503662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무선청소기</a:t>
            </a:r>
            <a:endParaRPr lang="ko-KR" altLang="en-US" sz="1600" spc="300" dirty="0"/>
          </a:p>
        </p:txBody>
      </p:sp>
      <p:sp>
        <p:nvSpPr>
          <p:cNvPr id="26" name="TextBox 25"/>
          <p:cNvSpPr txBox="1"/>
          <p:nvPr/>
        </p:nvSpPr>
        <p:spPr>
          <a:xfrm>
            <a:off x="4586140" y="2841396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err="1" smtClean="0"/>
              <a:t>헤어케어</a:t>
            </a:r>
            <a:endParaRPr lang="ko-KR" altLang="en-US" sz="1600" spc="300" dirty="0"/>
          </a:p>
        </p:txBody>
      </p:sp>
      <p:sp>
        <p:nvSpPr>
          <p:cNvPr id="27" name="TextBox 26"/>
          <p:cNvSpPr txBox="1"/>
          <p:nvPr/>
        </p:nvSpPr>
        <p:spPr>
          <a:xfrm>
            <a:off x="4594773" y="3210728"/>
            <a:ext cx="215634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300" dirty="0" smtClean="0"/>
              <a:t>공기청정기</a:t>
            </a:r>
            <a:r>
              <a:rPr lang="en-US" altLang="ko-KR" sz="1600" spc="300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smtClean="0"/>
              <a:t>공기청정선풍기</a:t>
            </a:r>
            <a:endParaRPr lang="ko-KR" altLang="en-US" sz="1600" spc="300" dirty="0"/>
          </a:p>
        </p:txBody>
      </p:sp>
      <p:sp>
        <p:nvSpPr>
          <p:cNvPr id="28" name="TextBox 27"/>
          <p:cNvSpPr txBox="1"/>
          <p:nvPr/>
        </p:nvSpPr>
        <p:spPr>
          <a:xfrm>
            <a:off x="4594773" y="3974725"/>
            <a:ext cx="15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조명</a:t>
            </a:r>
            <a:endParaRPr lang="ko-KR" altLang="en-US" sz="1600" spc="3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20072" y="1999721"/>
            <a:ext cx="0" cy="4843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5933" y="4928832"/>
            <a:ext cx="776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300" dirty="0" smtClean="0"/>
              <a:t>보완 </a:t>
            </a:r>
            <a:r>
              <a:rPr lang="en-US" altLang="ko-KR" b="1" spc="300" dirty="0" smtClean="0"/>
              <a:t>: </a:t>
            </a:r>
            <a:r>
              <a:rPr lang="ko-KR" altLang="en-US" sz="1600" spc="300" dirty="0" smtClean="0"/>
              <a:t>처음 들어오는 고객들도 찾기 쉬운 </a:t>
            </a:r>
            <a:r>
              <a:rPr lang="ko-KR" altLang="en-US" sz="1600" spc="300" dirty="0" err="1" smtClean="0"/>
              <a:t>메뉴바</a:t>
            </a:r>
            <a:r>
              <a:rPr lang="ko-KR" altLang="en-US" sz="1600" spc="300" dirty="0" smtClean="0"/>
              <a:t> 구성</a:t>
            </a:r>
            <a:endParaRPr lang="ko-KR" altLang="en-US" sz="1600" spc="300" dirty="0"/>
          </a:p>
        </p:txBody>
      </p:sp>
      <p:sp>
        <p:nvSpPr>
          <p:cNvPr id="29" name="TextBox 28"/>
          <p:cNvSpPr txBox="1"/>
          <p:nvPr/>
        </p:nvSpPr>
        <p:spPr>
          <a:xfrm>
            <a:off x="6572718" y="3182687"/>
            <a:ext cx="951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smtClean="0"/>
              <a:t>설명서</a:t>
            </a:r>
            <a:endParaRPr lang="ko-KR" altLang="en-US" sz="1600" spc="300" dirty="0"/>
          </a:p>
        </p:txBody>
      </p:sp>
      <p:sp>
        <p:nvSpPr>
          <p:cNvPr id="32" name="TextBox 31"/>
          <p:cNvSpPr txBox="1"/>
          <p:nvPr/>
        </p:nvSpPr>
        <p:spPr>
          <a:xfrm>
            <a:off x="6563136" y="3521241"/>
            <a:ext cx="951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smtClean="0"/>
              <a:t>Q/A</a:t>
            </a:r>
            <a:endParaRPr lang="ko-KR" altLang="en-US" sz="1600" spc="300" dirty="0"/>
          </a:p>
        </p:txBody>
      </p:sp>
      <p:sp>
        <p:nvSpPr>
          <p:cNvPr id="33" name="TextBox 32"/>
          <p:cNvSpPr txBox="1"/>
          <p:nvPr/>
        </p:nvSpPr>
        <p:spPr>
          <a:xfrm>
            <a:off x="1722630" y="1608072"/>
            <a:ext cx="119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 smtClean="0"/>
              <a:t>다이슨</a:t>
            </a:r>
            <a:endParaRPr lang="ko-KR" altLang="en-US" sz="1600" spc="3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5415116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300" dirty="0" smtClean="0"/>
              <a:t>프로모션 → 한정판매 변경 </a:t>
            </a:r>
            <a:endParaRPr lang="ko-KR" altLang="en-US" sz="1400" spc="300" dirty="0"/>
          </a:p>
        </p:txBody>
      </p:sp>
      <p:sp>
        <p:nvSpPr>
          <p:cNvPr id="34" name="TextBox 33"/>
          <p:cNvSpPr txBox="1"/>
          <p:nvPr/>
        </p:nvSpPr>
        <p:spPr>
          <a:xfrm>
            <a:off x="606066" y="5839845"/>
            <a:ext cx="275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300" dirty="0" smtClean="0"/>
              <a:t>전기차 → 비전으로 변경 </a:t>
            </a:r>
            <a:endParaRPr lang="ko-KR" altLang="en-US" sz="1400" spc="300" dirty="0"/>
          </a:p>
        </p:txBody>
      </p:sp>
      <p:sp>
        <p:nvSpPr>
          <p:cNvPr id="36" name="TextBox 35"/>
          <p:cNvSpPr txBox="1"/>
          <p:nvPr/>
        </p:nvSpPr>
        <p:spPr>
          <a:xfrm>
            <a:off x="3609805" y="5415116"/>
            <a:ext cx="295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600" dirty="0" err="1" smtClean="0"/>
              <a:t>제품등록</a:t>
            </a:r>
            <a:r>
              <a:rPr lang="ko-KR" altLang="en-US" sz="1400" spc="300" dirty="0" smtClean="0"/>
              <a:t> → </a:t>
            </a:r>
            <a:r>
              <a:rPr lang="en-US" altLang="ko-KR" sz="1400" spc="300" dirty="0" smtClean="0"/>
              <a:t>A/S</a:t>
            </a:r>
            <a:r>
              <a:rPr lang="ko-KR" altLang="en-US" sz="1400" spc="300" dirty="0" smtClean="0"/>
              <a:t> 변경 </a:t>
            </a:r>
            <a:endParaRPr lang="ko-KR" altLang="en-US" sz="1400" spc="300" dirty="0"/>
          </a:p>
        </p:txBody>
      </p:sp>
    </p:spTree>
    <p:extLst>
      <p:ext uri="{BB962C8B-B14F-4D97-AF65-F5344CB8AC3E}">
        <p14:creationId xmlns:p14="http://schemas.microsoft.com/office/powerpoint/2010/main" val="13080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60648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3-1 UI/UX </a:t>
            </a:r>
            <a:r>
              <a:rPr lang="ko-KR" altLang="en-US" sz="1400" b="1" spc="300" dirty="0" smtClean="0"/>
              <a:t>문제점</a:t>
            </a:r>
            <a:r>
              <a:rPr lang="en-US" altLang="ko-KR" sz="1400" b="1" spc="300" dirty="0" smtClean="0"/>
              <a:t> – </a:t>
            </a:r>
            <a:r>
              <a:rPr lang="ko-KR" altLang="en-US" sz="1400" b="1" spc="300" dirty="0" smtClean="0"/>
              <a:t>메인 페이지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6" name="TextBox 5"/>
          <p:cNvSpPr txBox="1"/>
          <p:nvPr/>
        </p:nvSpPr>
        <p:spPr>
          <a:xfrm>
            <a:off x="374530" y="880413"/>
            <a:ext cx="274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 - 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사용자 인터페이스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ko-KR" altLang="en-US" sz="1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548" y="3604210"/>
            <a:ext cx="274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UX - 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사용자 경험</a:t>
            </a:r>
            <a:r>
              <a:rPr lang="en-US" altLang="ko-KR" sz="1200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271" y="1440910"/>
            <a:ext cx="479580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메인 이미지 디자인이 아쉬움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 smtClean="0"/>
              <a:t>지루한 레이아웃</a:t>
            </a: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 smtClean="0"/>
              <a:t>정리 되어 있지 않은 코딩의 흔적</a:t>
            </a:r>
            <a:endParaRPr lang="en-US" altLang="ko-KR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74530" y="4158558"/>
            <a:ext cx="4723793" cy="121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/>
              <a:t>기업에 대한 정보를 찾아 볼 수가 없음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100" dirty="0" smtClean="0"/>
              <a:t>찾기 </a:t>
            </a:r>
            <a:r>
              <a:rPr lang="ko-KR" altLang="en-US" sz="1100" dirty="0"/>
              <a:t>어려운 </a:t>
            </a:r>
            <a:r>
              <a:rPr lang="ko-KR" altLang="en-US" sz="1100" dirty="0" smtClean="0"/>
              <a:t>메뉴</a:t>
            </a: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endParaRPr lang="en-US" altLang="ko-KR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81548"/>
            <a:ext cx="4004512" cy="212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16" y="5121300"/>
            <a:ext cx="421196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8249"/>
            <a:ext cx="3888432" cy="24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28316" y="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28316" y="254278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03282" y="5121300"/>
            <a:ext cx="4236994" cy="17367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5536" y="260648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 smtClean="0"/>
              <a:t>3-1 UI/UX </a:t>
            </a:r>
            <a:r>
              <a:rPr lang="ko-KR" altLang="en-US" sz="1400" b="1" spc="300" dirty="0" smtClean="0"/>
              <a:t>문제점</a:t>
            </a:r>
            <a:r>
              <a:rPr lang="en-US" altLang="ko-KR" sz="1400" b="1" spc="300" dirty="0" smtClean="0"/>
              <a:t> – </a:t>
            </a:r>
            <a:r>
              <a:rPr lang="ko-KR" altLang="en-US" sz="1400" b="1" spc="300" dirty="0" smtClean="0"/>
              <a:t>서브 페이지</a:t>
            </a:r>
            <a:r>
              <a:rPr lang="en-US" altLang="ko-KR" sz="1400" b="1" spc="300" dirty="0" smtClean="0"/>
              <a:t> </a:t>
            </a:r>
            <a:endParaRPr lang="ko-KR" altLang="en-US" sz="1400" b="1" spc="300" dirty="0"/>
          </a:p>
        </p:txBody>
      </p:sp>
      <p:sp>
        <p:nvSpPr>
          <p:cNvPr id="13" name="직사각형 12"/>
          <p:cNvSpPr/>
          <p:nvPr/>
        </p:nvSpPr>
        <p:spPr>
          <a:xfrm>
            <a:off x="4828316" y="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28316" y="2542780"/>
            <a:ext cx="4211960" cy="254278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03282" y="5121300"/>
            <a:ext cx="4236994" cy="17367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614570"/>
              </p:ext>
            </p:extLst>
          </p:nvPr>
        </p:nvGraphicFramePr>
        <p:xfrm>
          <a:off x="4876923" y="70628"/>
          <a:ext cx="4059629" cy="2443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Image" r:id="rId3" imgW="16685640" imgH="12114000" progId="Photoshop.Image.20">
                  <p:embed/>
                </p:oleObj>
              </mc:Choice>
              <mc:Fallback>
                <p:oleObj name="Image" r:id="rId3" imgW="16685640" imgH="1211400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923" y="70628"/>
                        <a:ext cx="4059629" cy="2443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351443"/>
              </p:ext>
            </p:extLst>
          </p:nvPr>
        </p:nvGraphicFramePr>
        <p:xfrm>
          <a:off x="4876923" y="2565279"/>
          <a:ext cx="4059629" cy="2476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Image" r:id="rId5" imgW="16418880" imgH="12152160" progId="Photoshop.Image.20">
                  <p:embed/>
                </p:oleObj>
              </mc:Choice>
              <mc:Fallback>
                <p:oleObj name="Image" r:id="rId5" imgW="16418880" imgH="1215216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6923" y="2565279"/>
                        <a:ext cx="4059629" cy="2476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557202"/>
              </p:ext>
            </p:extLst>
          </p:nvPr>
        </p:nvGraphicFramePr>
        <p:xfrm>
          <a:off x="4876923" y="5167317"/>
          <a:ext cx="4163353" cy="1644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Image" r:id="rId7" imgW="16113960" imgH="11275920" progId="Photoshop.Image.20">
                  <p:embed/>
                </p:oleObj>
              </mc:Choice>
              <mc:Fallback>
                <p:oleObj name="Image" r:id="rId7" imgW="16113960" imgH="1127592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6923" y="5167317"/>
                        <a:ext cx="4163353" cy="1644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74530" y="880413"/>
            <a:ext cx="274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 - 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사용자 인터페이스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ko-KR" altLang="en-US" sz="1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30" y="3443845"/>
            <a:ext cx="274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UX - 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사용자 경험</a:t>
            </a:r>
            <a:r>
              <a:rPr lang="en-US" altLang="ko-KR" sz="12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ko-KR" altLang="en-US" sz="1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4339" y="1518155"/>
            <a:ext cx="4795801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디자인 요소가 심심함</a:t>
            </a: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/>
              <a:t>정리 되어 있지 않은 </a:t>
            </a:r>
            <a:r>
              <a:rPr lang="ko-KR" altLang="en-US" sz="1100" dirty="0" smtClean="0"/>
              <a:t>글씨와 이미지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모든 영역에 불균형</a:t>
            </a:r>
            <a:endParaRPr lang="en-US" altLang="ko-KR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94339" y="4094770"/>
            <a:ext cx="4723793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 smtClean="0"/>
              <a:t>브랜드의 정체성 부족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100" dirty="0" smtClean="0"/>
              <a:t>중요한 내용이 무엇인지 모르겠음</a:t>
            </a: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 startAt="2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100" dirty="0" smtClean="0"/>
              <a:t>글씨가 뒤죽박죽이라 읽기 어려움</a:t>
            </a:r>
            <a:endParaRPr lang="en-US" altLang="ko-KR" sz="1100" dirty="0" smtClean="0"/>
          </a:p>
          <a:p>
            <a:pPr marL="342900" indent="-342900">
              <a:buAutoNum type="arabicPeriod" startAt="2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56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</Template>
  <TotalTime>1035</TotalTime>
  <Words>416</Words>
  <Application>Microsoft Office PowerPoint</Application>
  <PresentationFormat>화면 슬라이드 쇼(4:3)</PresentationFormat>
  <Paragraphs>179</Paragraphs>
  <Slides>15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99</cp:revision>
  <dcterms:created xsi:type="dcterms:W3CDTF">2019-08-19T06:17:58Z</dcterms:created>
  <dcterms:modified xsi:type="dcterms:W3CDTF">2019-08-27T06:23:11Z</dcterms:modified>
</cp:coreProperties>
</file>